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04800" y="0"/>
            <a:ext cx="8837613" cy="6856413"/>
            <a:chOff x="192" y="0"/>
            <a:chExt cx="5567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384" y="1056"/>
              <a:ext cx="4992" cy="3263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192" y="2256"/>
              <a:ext cx="5567" cy="9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80" y="0"/>
              <a:ext cx="124" cy="12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CBAFDC9-0B99-4874-9A1F-610677D1E0A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9C564-3DA7-4436-96ED-5D18CA8B6A2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56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609600"/>
            <a:ext cx="207645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07695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37E4E-074A-48D6-8566-7CADF177A8E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945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116E5-89C4-409D-955D-61AFE3B68FE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0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5C289-1ABF-4DD8-99EF-7E21659650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497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925AE-D9D1-4010-BA3C-4091A1176C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59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74607-0CEA-4C01-BE3E-FF6D66D4AD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29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D9B34-C43F-4EF4-A95F-A05A64D1801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66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DD61-9552-4657-ADF2-CA7C1481582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66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B42CA-7D47-4689-BD84-187DD79F2C6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96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55ECE-705D-461D-9533-237D5454779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961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04800" y="0"/>
            <a:ext cx="8837613" cy="6856413"/>
            <a:chOff x="192" y="0"/>
            <a:chExt cx="5567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384" y="0"/>
              <a:ext cx="4992" cy="4319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192" y="192"/>
              <a:ext cx="5567" cy="9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480" y="0"/>
              <a:ext cx="124" cy="12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ru-RU" altLang="ru-RU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ru-RU" altLang="ru-RU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452835-ED36-41F3-AD35-4932F878760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afety/bullying/parents" TargetMode="External"/><Relationship Id="rId2" Type="http://schemas.openxmlformats.org/officeDocument/2006/relationships/hyperlink" Target="http://detionline.com/helpline/abou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/>
          <a:lstStyle/>
          <a:p>
            <a:r>
              <a:rPr lang="ru-RU" dirty="0" smtClean="0"/>
              <a:t>Профилактика </a:t>
            </a:r>
            <a:r>
              <a:rPr lang="ru-RU" dirty="0" err="1" smtClean="0"/>
              <a:t>кибербуллинга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21954"/>
            <a:ext cx="6400800" cy="1752600"/>
          </a:xfrm>
        </p:spPr>
        <p:txBody>
          <a:bodyPr/>
          <a:lstStyle/>
          <a:p>
            <a:r>
              <a:rPr lang="ru-RU" dirty="0" smtClean="0"/>
              <a:t>Школьный патруль- </a:t>
            </a:r>
          </a:p>
          <a:p>
            <a:r>
              <a:rPr lang="ru-RU" dirty="0" smtClean="0"/>
              <a:t>«Вместе – мы справимся!»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4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и интерактивные уроки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уроке ребята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 чем опасен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какие виды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встречаются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их отличить и какие эффективные методы борьбы есть с каждым из 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игровой форме школьникам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себя на место жертв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-атаки и решить, как выйти из ситуации.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792088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России есть горячая линия «</a:t>
            </a:r>
            <a:r>
              <a:rPr lang="ru-RU" u="sng" dirty="0">
                <a:hlinkClick r:id="rId2"/>
              </a:rPr>
              <a:t>Дети онлайн</a:t>
            </a:r>
            <a:r>
              <a:rPr lang="ru-RU" dirty="0"/>
              <a:t>» для детей и взрослых — туда можно сообщать о любых случаях цифрового насилия. Кроме того, в </a:t>
            </a:r>
            <a:r>
              <a:rPr lang="ru-RU" dirty="0" err="1"/>
              <a:t>Facebook</a:t>
            </a:r>
            <a:r>
              <a:rPr lang="ru-RU" dirty="0"/>
              <a:t> существует </a:t>
            </a:r>
            <a:r>
              <a:rPr lang="ru-RU" u="sng" dirty="0">
                <a:hlinkClick r:id="rId3"/>
              </a:rPr>
              <a:t>Центр предотвращения травли</a:t>
            </a:r>
            <a:r>
              <a:rPr lang="ru-RU" dirty="0"/>
              <a:t> — там можно найти советы для учителей и родителей, которые беспокоятся за цифровую безопасность своих детей или подозревают, что их дети — инициаторы травли.</a:t>
            </a:r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1"/>
          <a:stretch>
            <a:fillRect/>
          </a:stretch>
        </p:blipFill>
        <p:spPr bwMode="auto">
          <a:xfrm>
            <a:off x="2699792" y="4437112"/>
            <a:ext cx="3888266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8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О </a:t>
            </a:r>
            <a:r>
              <a:rPr lang="ru-RU" dirty="0" err="1" smtClean="0"/>
              <a:t>кибербуллинге</a:t>
            </a:r>
            <a:r>
              <a:rPr lang="ru-RU" dirty="0" smtClean="0"/>
              <a:t> в Интернете</a:t>
            </a:r>
            <a:endParaRPr lang="en-US" dirty="0"/>
          </a:p>
        </p:txBody>
      </p:sp>
      <p:sp>
        <p:nvSpPr>
          <p:cNvPr id="23555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348880"/>
            <a:ext cx="3960440" cy="36114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dirty="0" smtClean="0">
                <a:ea typeface="ＭＳ Ｐゴシック" pitchFamily="34" charset="-128"/>
              </a:rPr>
              <a:t>    </a:t>
            </a:r>
            <a:r>
              <a:rPr lang="en-US" altLang="ru-RU" b="1" dirty="0" smtClean="0">
                <a:solidFill>
                  <a:srgbClr val="002060"/>
                </a:solidFill>
                <a:ea typeface="ＭＳ Ｐゴシック" pitchFamily="34" charset="-128"/>
              </a:rPr>
              <a:t>www.bullying.org, www.bullyonline.org, www.bullying.co.uk, www.nobully.org.nz, www.bullying</a:t>
            </a:r>
          </a:p>
        </p:txBody>
      </p:sp>
      <p:pic>
        <p:nvPicPr>
          <p:cNvPr id="2355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2348880"/>
            <a:ext cx="3600400" cy="3600400"/>
          </a:xfrm>
          <a:noFill/>
        </p:spPr>
      </p:pic>
    </p:spTree>
    <p:extLst>
      <p:ext uri="{BB962C8B-B14F-4D97-AF65-F5344CB8AC3E}">
        <p14:creationId xmlns:p14="http://schemas.microsoft.com/office/powerpoint/2010/main" val="243616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41682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психолого-просветительской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несовершеннолетними: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Тестирование;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видеоматериалов.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и индивидуальной работы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несовершеннолетними: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опрос (круглый стол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Закрытый опрос (черный ящик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психолого-просветительской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родителями: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просветительской графической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видео-материалов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целевых групп с советами и рекомендациями по предотвращению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защите от него.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 </a:t>
            </a:r>
            <a:r>
              <a:rPr lang="ru-RU" dirty="0" smtClean="0"/>
              <a:t>команды школьного патруля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581528" cy="4525963"/>
          </a:xfrm>
        </p:spPr>
        <p:txBody>
          <a:bodyPr/>
          <a:lstStyle/>
          <a:p>
            <a:r>
              <a:rPr lang="ru-RU" dirty="0" smtClean="0"/>
              <a:t>Педагог – психолог</a:t>
            </a:r>
          </a:p>
          <a:p>
            <a:r>
              <a:rPr lang="ru-RU" dirty="0" smtClean="0"/>
              <a:t>Учитель информатики</a:t>
            </a:r>
          </a:p>
          <a:p>
            <a:r>
              <a:rPr lang="ru-RU" dirty="0" err="1" smtClean="0"/>
              <a:t>Соцпедагог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Учащиеся </a:t>
            </a:r>
          </a:p>
          <a:p>
            <a:r>
              <a:rPr lang="ru-RU" dirty="0" smtClean="0"/>
              <a:t>Родители</a:t>
            </a:r>
            <a:endParaRPr lang="ru-RU" dirty="0"/>
          </a:p>
        </p:txBody>
      </p:sp>
      <p:pic>
        <p:nvPicPr>
          <p:cNvPr id="4098" name="Picture 2" descr="C:\Users\1\Pictures\kahoo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9"/>
          <a:stretch/>
        </p:blipFill>
        <p:spPr bwMode="auto">
          <a:xfrm>
            <a:off x="3563888" y="3501008"/>
            <a:ext cx="463515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6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48" y="476672"/>
            <a:ext cx="77724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выявление, оказание помощи,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правильному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реагированию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цифровой культуры взаимодействия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Интернет и мобильной связи: обучающимся, родителям и учителям.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kib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25911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школьного патруля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07293"/>
            <a:ext cx="7776864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помощь обучающимся, столкнувшимся с опасностью во время пользования Интернетом или мобильной связью;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Информационная, правовая и консультативная поддержка учащихся, родителей, учителей школы по проблемам безопасного использования сети Интернет или мобильной связи.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ow to Prevent or Stop Cyberbully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21833"/>
            <a:ext cx="2232248" cy="149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01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аудитория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несовершеннолетние (до 18 лет) пользователи Интернета и мобильной связи;</a:t>
            </a:r>
          </a:p>
          <a:p>
            <a:r>
              <a:rPr lang="ru-RU" dirty="0" smtClean="0"/>
              <a:t>родители;</a:t>
            </a:r>
          </a:p>
          <a:p>
            <a:r>
              <a:rPr lang="ru-RU" dirty="0" smtClean="0"/>
              <a:t>учителя.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18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ru-RU" dirty="0" smtClean="0"/>
              <a:t>Обращения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772400" cy="4114800"/>
          </a:xfrm>
        </p:spPr>
        <p:txBody>
          <a:bodyPr/>
          <a:lstStyle/>
          <a:p>
            <a:r>
              <a:rPr lang="ru-RU" dirty="0" smtClean="0"/>
              <a:t>Группа в  контактах  «Позитив»;</a:t>
            </a:r>
          </a:p>
          <a:p>
            <a:r>
              <a:rPr lang="ru-RU" dirty="0" smtClean="0"/>
              <a:t>Вопрос-ответ (сайт образовательного учреждения);</a:t>
            </a:r>
          </a:p>
          <a:p>
            <a:r>
              <a:rPr lang="ru-RU" dirty="0" smtClean="0"/>
              <a:t>Электронная почта ОУ;</a:t>
            </a:r>
          </a:p>
          <a:p>
            <a:r>
              <a:rPr lang="ru-RU" dirty="0" smtClean="0"/>
              <a:t>Лично </a:t>
            </a:r>
            <a:r>
              <a:rPr lang="ru-RU" dirty="0"/>
              <a:t> </a:t>
            </a:r>
            <a:r>
              <a:rPr lang="ru-RU" dirty="0" smtClean="0"/>
              <a:t>в команду школьного патруля;</a:t>
            </a:r>
          </a:p>
          <a:p>
            <a:r>
              <a:rPr lang="ru-RU" dirty="0" smtClean="0"/>
              <a:t>Анонимно (черный ящик) .</a:t>
            </a:r>
            <a:endParaRPr lang="ru-RU" dirty="0"/>
          </a:p>
        </p:txBody>
      </p:sp>
      <p:pic>
        <p:nvPicPr>
          <p:cNvPr id="5122" name="Picture 2" descr="C:\Users\1\Pictures\2qn8ve50h2as4s00s0wss4w8gw8g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13176"/>
            <a:ext cx="3305944" cy="16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6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Закрытый опрос (черный ящик)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92941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Поделись своими переживаниями. Опрос проходит анонимно.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.ebayimg.com/images/i/112765174659-0-1/s-l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82731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4859" y="2996952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Обсуждение, ответы на ситуацию и разбор в команде школьного патруля.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6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опрос (круглый стол)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 для родителей и педагогов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консультацию о том, что такое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почему он возникает, кто из детей и подростков ему чаще всего подвергается, как вести себя с детьми и подростками, подвергающимися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выступающими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-агрессорами, как необходимо выстраивать диалог с детьми и подростками, чтобы предотвратить возникновение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541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оформления «Татами»">
  <a:themeElements>
    <a:clrScheme name="Тема Office 1">
      <a:dk1>
        <a:srgbClr val="000000"/>
      </a:dk1>
      <a:lt1>
        <a:srgbClr val="CC9900"/>
      </a:lt1>
      <a:dk2>
        <a:srgbClr val="663300"/>
      </a:dk2>
      <a:lt2>
        <a:srgbClr val="996600"/>
      </a:lt2>
      <a:accent1>
        <a:srgbClr val="FF6633"/>
      </a:accent1>
      <a:accent2>
        <a:srgbClr val="999933"/>
      </a:accent2>
      <a:accent3>
        <a:srgbClr val="E2CAAA"/>
      </a:accent3>
      <a:accent4>
        <a:srgbClr val="000000"/>
      </a:accent4>
      <a:accent5>
        <a:srgbClr val="FFB8AD"/>
      </a:accent5>
      <a:accent6>
        <a:srgbClr val="8A8A2D"/>
      </a:accent6>
      <a:hlink>
        <a:srgbClr val="CC3300"/>
      </a:hlink>
      <a:folHlink>
        <a:srgbClr val="FFCC99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CC9900"/>
        </a:lt1>
        <a:dk2>
          <a:srgbClr val="663300"/>
        </a:dk2>
        <a:lt2>
          <a:srgbClr val="996600"/>
        </a:lt2>
        <a:accent1>
          <a:srgbClr val="FF6633"/>
        </a:accent1>
        <a:accent2>
          <a:srgbClr val="999933"/>
        </a:accent2>
        <a:accent3>
          <a:srgbClr val="E2CAAA"/>
        </a:accent3>
        <a:accent4>
          <a:srgbClr val="000000"/>
        </a:accent4>
        <a:accent5>
          <a:srgbClr val="FFB8AD"/>
        </a:accent5>
        <a:accent6>
          <a:srgbClr val="8A8A2D"/>
        </a:accent6>
        <a:hlink>
          <a:srgbClr val="CC33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663300"/>
        </a:dk2>
        <a:lt2>
          <a:srgbClr val="996600"/>
        </a:lt2>
        <a:accent1>
          <a:srgbClr val="FF6633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8A8A2D"/>
        </a:accent6>
        <a:hlink>
          <a:srgbClr val="CC33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A1A1A1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«Татами»</Template>
  <TotalTime>16</TotalTime>
  <Words>377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Times New Roman</vt:lpstr>
      <vt:lpstr>Monotype Sorts</vt:lpstr>
      <vt:lpstr>Arial</vt:lpstr>
      <vt:lpstr>Шаблон оформления «Татами»</vt:lpstr>
      <vt:lpstr>Профилактика кибербуллинга</vt:lpstr>
      <vt:lpstr>Мероприятия</vt:lpstr>
      <vt:lpstr>Состав команды школьного патруля</vt:lpstr>
      <vt:lpstr>Цель</vt:lpstr>
      <vt:lpstr>Задачи школьного патруля</vt:lpstr>
      <vt:lpstr>Целевая аудитория</vt:lpstr>
      <vt:lpstr>Обращения</vt:lpstr>
      <vt:lpstr>Закрытый опрос (черный ящик) </vt:lpstr>
      <vt:lpstr>Открытый опрос (круглый стол) </vt:lpstr>
      <vt:lpstr>Дистанционные и интерактивные уроки</vt:lpstr>
      <vt:lpstr>Презентация PowerPoint</vt:lpstr>
      <vt:lpstr>О кибербуллинге в Интернете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кибербуллинга</dc:title>
  <dc:creator>1</dc:creator>
  <cp:lastModifiedBy>1</cp:lastModifiedBy>
  <cp:revision>4</cp:revision>
  <cp:lastPrinted>1601-01-01T00:00:00Z</cp:lastPrinted>
  <dcterms:created xsi:type="dcterms:W3CDTF">2019-03-13T19:51:51Z</dcterms:created>
  <dcterms:modified xsi:type="dcterms:W3CDTF">2019-03-13T20:07:56Z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TC010690831049</vt:lpwstr>
  </property>
</Properties>
</file>