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91611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1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963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75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795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315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55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95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5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2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42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5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3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0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92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67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67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005EB36-A3C7-4793-891E-55EC15486A71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2F708E-A6D2-4C72-8733-CDEF7825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69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045" y="2996952"/>
            <a:ext cx="7772400" cy="1470025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Интернет - угрозы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1845" y="4437112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4" descr="http://bookpr.ru/wp-content/uploads/ostanovi_html_m1bddf1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630" y="0"/>
            <a:ext cx="4387230" cy="405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3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Интернет-зависимость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(или </a:t>
            </a:r>
            <a:r>
              <a:rPr lang="ru-RU" dirty="0" err="1"/>
              <a:t>интернет-адди́кция</a:t>
            </a:r>
            <a:r>
              <a:rPr lang="ru-RU" dirty="0"/>
              <a:t>) — навязчивое стремление использовать Интернет и избыточное пользование им, проведение большого количества времени в сети. Интернет-зависимость не является психическим расстройством по медицинским критериям...</a:t>
            </a:r>
          </a:p>
        </p:txBody>
      </p:sp>
      <p:pic>
        <p:nvPicPr>
          <p:cNvPr id="6146" name="Picture 2" descr="http://im0-tub-ru.yandex.net/i?id=5b8920fd3b4d24b313938ed143506d7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60848"/>
            <a:ext cx="2500928" cy="166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3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Киднеппинг</a:t>
            </a:r>
            <a:endParaRPr lang="ru-RU" dirty="0"/>
          </a:p>
        </p:txBody>
      </p:sp>
      <p:pic>
        <p:nvPicPr>
          <p:cNvPr id="1026" name="Picture 2" descr="http://im0-tub-ru.yandex.net/i?id=2219fd52f38ca05d16644de847b1275b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2667000"/>
            <a:ext cx="416193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(от англ. </a:t>
            </a:r>
            <a:r>
              <a:rPr lang="ru-RU" dirty="0" err="1"/>
              <a:t>kidnap</a:t>
            </a:r>
            <a:r>
              <a:rPr lang="ru-RU" dirty="0"/>
              <a:t> «похищать») - противоправные умышленные действия, направленные на тайный или открытый, либо с помощью обмана, захват человека, изъятие его из естественной </a:t>
            </a:r>
            <a:r>
              <a:rPr lang="ru-RU" dirty="0" err="1"/>
              <a:t>микросоциальной</a:t>
            </a:r>
            <a:r>
              <a:rPr lang="ru-RU" dirty="0"/>
              <a:t> среды, перемещение с его места жительства с последующим удержанием помимо его воли </a:t>
            </a:r>
            <a:r>
              <a:rPr lang="ru-RU" dirty="0" err="1"/>
              <a:t>вдругом</a:t>
            </a:r>
            <a:r>
              <a:rPr lang="ru-RU" dirty="0"/>
              <a:t> месте. </a:t>
            </a:r>
          </a:p>
        </p:txBody>
      </p:sp>
    </p:spTree>
    <p:extLst>
      <p:ext uri="{BB962C8B-B14F-4D97-AF65-F5344CB8AC3E}">
        <p14:creationId xmlns:p14="http://schemas.microsoft.com/office/powerpoint/2010/main" val="24976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Кибербуллинг</a:t>
            </a:r>
            <a:endParaRPr lang="ru-RU" dirty="0"/>
          </a:p>
        </p:txBody>
      </p:sp>
      <p:pic>
        <p:nvPicPr>
          <p:cNvPr id="2050" name="Picture 2" descr="http://im2-tub-ru.yandex.net/i?id=0ab51a8d69dc5cb96036bdc8a96f803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249258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агрессивное, умышленное действие, совершаемое группой лиц или одним лицом с использованием электронных форм контакта, повторяющееся неоднократно и продолжительное во времени, в отношении жертвы, которая не может легко защитить себя.</a:t>
            </a:r>
          </a:p>
          <a:p>
            <a:pPr fontAlgn="base"/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1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Киберпреследование</a:t>
            </a:r>
            <a:endParaRPr lang="ru-RU" dirty="0"/>
          </a:p>
        </p:txBody>
      </p:sp>
      <p:pic>
        <p:nvPicPr>
          <p:cNvPr id="3074" name="Picture 2" descr="http://im3-tub-ru.yandex.net/i?id=538d180a084902b0c11727a62091cdd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2952328" cy="236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5400" y="1484784"/>
            <a:ext cx="4038600" cy="4525963"/>
          </a:xfrm>
        </p:spPr>
        <p:txBody>
          <a:bodyPr/>
          <a:lstStyle/>
          <a:p>
            <a:r>
              <a:rPr lang="ru-RU" dirty="0"/>
              <a:t>скрытое выслеживание жертвы с целью организации нападения, избиения, изнасилования и т.д.;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6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Хеппислеппинг</a:t>
            </a:r>
            <a:endParaRPr lang="ru-RU" dirty="0"/>
          </a:p>
        </p:txBody>
      </p:sp>
      <p:pic>
        <p:nvPicPr>
          <p:cNvPr id="4098" name="Picture 2" descr="кибербуллинг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(</a:t>
            </a:r>
            <a:r>
              <a:rPr lang="ru-RU" dirty="0" err="1"/>
              <a:t>HappySlapping</a:t>
            </a:r>
            <a:r>
              <a:rPr lang="ru-RU" dirty="0"/>
              <a:t> – счастливое хлопанье, радостное избиение) – видеоролики с записями реальных сцен насилия;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4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Кибервандализм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122" name="Picture 2" descr="http://im0-tub-ru.yandex.net/i?id=d491e315a5687af76c7a15f8ad42456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11" y="2276872"/>
            <a:ext cx="394969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Распространение </a:t>
            </a:r>
            <a:r>
              <a:rPr lang="ru-RU" dirty="0"/>
              <a:t>вредоносного ПО с целью повреждения данных пользователя и вывода компьютера из строя.</a:t>
            </a:r>
          </a:p>
        </p:txBody>
      </p:sp>
    </p:spTree>
    <p:extLst>
      <p:ext uri="{BB962C8B-B14F-4D97-AF65-F5344CB8AC3E}">
        <p14:creationId xmlns:p14="http://schemas.microsoft.com/office/powerpoint/2010/main" val="35297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Медиаграмотность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грамотное использование инструментов, обеспечивающих доступ к информации, развитие критического анализа содержания информации и привития коммуникативных навыков, содействие профессиональной подготовке детей и их педагогов в целях позитивного и ответственного использования ими информационных и коммуникационных технологий и услуг. Развитие и обеспечение информационной грамотности признаны эффективной мерой противодействия посягательствам на детей с использованием сети </a:t>
            </a:r>
            <a:r>
              <a:rPr lang="ru-RU" dirty="0" smtClean="0"/>
              <a:t>Интернет.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9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Медиабразование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выполняет важную роль в защите детей от негативного воздействия средств массовой коммуникации, способствует осознанному участию детей и подростков в </a:t>
            </a:r>
            <a:r>
              <a:rPr lang="ru-RU" dirty="0" err="1"/>
              <a:t>медиасреде</a:t>
            </a:r>
            <a:r>
              <a:rPr lang="ru-RU" dirty="0"/>
              <a:t> и </a:t>
            </a:r>
            <a:r>
              <a:rPr lang="ru-RU" dirty="0" err="1"/>
              <a:t>медиакультуре</a:t>
            </a:r>
            <a:r>
              <a:rPr lang="ru-RU" dirty="0"/>
              <a:t>, что является одним из необходимых условий эффективного развития гражданского общества</a:t>
            </a:r>
          </a:p>
        </p:txBody>
      </p:sp>
    </p:spTree>
    <p:extLst>
      <p:ext uri="{BB962C8B-B14F-4D97-AF65-F5344CB8AC3E}">
        <p14:creationId xmlns:p14="http://schemas.microsoft.com/office/powerpoint/2010/main" val="130215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36</TotalTime>
  <Words>231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Corbel</vt:lpstr>
      <vt:lpstr>Параллакс</vt:lpstr>
      <vt:lpstr>Интернет - угрозы</vt:lpstr>
      <vt:lpstr>Интернет-зависимость </vt:lpstr>
      <vt:lpstr>Киднеппинг</vt:lpstr>
      <vt:lpstr>Кибербуллинг</vt:lpstr>
      <vt:lpstr>Киберпреследование</vt:lpstr>
      <vt:lpstr>Хеппислеппинг</vt:lpstr>
      <vt:lpstr>Кибервандализм. </vt:lpstr>
      <vt:lpstr>Медиаграмотность</vt:lpstr>
      <vt:lpstr>Медиабразование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МБОУ СОШ10</dc:creator>
  <cp:lastModifiedBy>psiholog</cp:lastModifiedBy>
  <cp:revision>6</cp:revision>
  <dcterms:created xsi:type="dcterms:W3CDTF">2016-09-19T08:08:43Z</dcterms:created>
  <dcterms:modified xsi:type="dcterms:W3CDTF">2019-03-15T04:40:49Z</dcterms:modified>
</cp:coreProperties>
</file>